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315" r:id="rId3"/>
    <p:sldId id="316" r:id="rId4"/>
    <p:sldId id="317" r:id="rId5"/>
    <p:sldId id="326" r:id="rId6"/>
    <p:sldId id="327" r:id="rId7"/>
    <p:sldId id="328" r:id="rId8"/>
    <p:sldId id="319" r:id="rId9"/>
    <p:sldId id="329" r:id="rId10"/>
    <p:sldId id="320" r:id="rId11"/>
    <p:sldId id="330" r:id="rId12"/>
    <p:sldId id="331" r:id="rId13"/>
    <p:sldId id="325" r:id="rId14"/>
  </p:sldIdLst>
  <p:sldSz cx="12192000" cy="6858000"/>
  <p:notesSz cx="6858000" cy="9144000"/>
  <p:embeddedFontLst>
    <p:embeddedFont>
      <p:font typeface="배달의민족 연성" panose="020B0600000101010101" pitchFamily="50" charset="-127"/>
      <p:regular r:id="rId17"/>
    </p:embeddedFont>
    <p:embeddedFont>
      <p:font typeface="배달의민족 도현" panose="020B0600000101010101" pitchFamily="50" charset="-127"/>
      <p:regular r:id="rId18"/>
    </p:embeddedFont>
    <p:embeddedFont>
      <p:font typeface="배찌체" panose="00000500000000000000" pitchFamily="2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배달의민족 주아" panose="02020603020101020101" pitchFamily="18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48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 마법으로 몬스터에게 복수하려는 아이의 이야기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22072"/>
              </p:ext>
            </p:extLst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싱글 플레이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실린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마을 사람들의 도움으로 실린 마을에서 거주한다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마법으로 주민들을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도와주며 점차 슬픔을 이겨낸다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사람의 부탁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근처로 몬스터들이 늘어나고 있다는 이야기가 돌았다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이를 막기 위하여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정령의 눈물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구해달라는 마을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사람의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부탁을 받아 잠시 여행을 떠난다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폐허가 된 실린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정령의 눈물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구해왔지만 너무 늦어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실린 마을은 몬스터들의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침입으로 폐허가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되어있었다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몬스터들에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대한 분노를 마음 속에 담고 복수를 위한 여행을 떠난다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몬스터 무리의 흔적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마을을 습격한 몬스터들의 추적 도중 마주치는 몬스터들을 모두 처치한다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그러던 도중 들린 마을에서 몬스터들의 처치를 의뢰 받는다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복수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그렇게 찾아간 무리는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＇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그토록 찾던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몬스터들이었다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복수를 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시나리오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107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멀티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자신의 월드를 만들거나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다른 사람의 월드에 접속한다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(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최대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월드를 생성 시 해당 월드의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세부 내용을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설정한다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(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중력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이동속도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캐릭터 공격력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체력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방어력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타임 포스 등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맵 메이커 </a:t>
            </a:r>
            <a:r>
              <a:rPr lang="ko-KR" altLang="en-US" sz="14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인벤토리에</a:t>
            </a:r>
            <a:r>
              <a:rPr lang="ko-KR" altLang="en-US" sz="14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원하는 블록을 선택하여 소지품에 넣는다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인벤토리를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닫고 소지품에서 블록을 꺼내 착용한다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원하는 장소에서 왼쪽 클릭을 하여 배치한다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트리거 스타트 블록으로 만든 월드에서 게임을 즐긴다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흐름도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351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멀티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트리거 블록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6094939" y="1047404"/>
            <a:ext cx="0" cy="4866508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485005"/>
              </p:ext>
            </p:extLst>
          </p:nvPr>
        </p:nvGraphicFramePr>
        <p:xfrm>
          <a:off x="1132935" y="1047404"/>
          <a:ext cx="4461529" cy="22990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스타트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배치된 트리거 블록들의 작동을 시작한다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 때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메이커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인벤토리를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열 수 없다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1847406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798157"/>
              </p:ext>
            </p:extLst>
          </p:nvPr>
        </p:nvGraphicFramePr>
        <p:xfrm>
          <a:off x="6847196" y="1047404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엔드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배치된 모든 트리거 블록들의 작동을 멈춘다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다시 맵 메이커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인벤토리를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열 수 있다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738268"/>
              </p:ext>
            </p:extLst>
          </p:nvPr>
        </p:nvGraphicFramePr>
        <p:xfrm>
          <a:off x="1132935" y="359759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자라는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 블록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점프나 시간 회귀를 사용하여 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모습을 변경시킬 수 있다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410536"/>
              </p:ext>
            </p:extLst>
          </p:nvPr>
        </p:nvGraphicFramePr>
        <p:xfrm>
          <a:off x="6847196" y="359759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화살 함정 블록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일정 시간 마다 화살을 쏘는 블록이다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1791262"/>
              </p:ext>
            </p:extLst>
          </p:nvPr>
        </p:nvGraphicFramePr>
        <p:xfrm>
          <a:off x="1132935" y="2308454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스타트 로케이션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스타트 블록이 작동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 해당 플레이어의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위치를 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스타트 로케이션 블록으로 강제 이동시킨다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691102"/>
              </p:ext>
            </p:extLst>
          </p:nvPr>
        </p:nvGraphicFramePr>
        <p:xfrm>
          <a:off x="6847196" y="2308454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두 개가 한 쌍인 블록으로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위에 서면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블록으로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시킨다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959516"/>
              </p:ext>
            </p:extLst>
          </p:nvPr>
        </p:nvGraphicFramePr>
        <p:xfrm>
          <a:off x="1132935" y="485864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구름 발판 블록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플레이어가 밟으면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 뒤 떨어지는 블록이다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8609734"/>
              </p:ext>
            </p:extLst>
          </p:nvPr>
        </p:nvGraphicFramePr>
        <p:xfrm>
          <a:off x="6847196" y="485864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폭포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물이 쏟아지는 블록이다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295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695078"/>
              </p:ext>
            </p:extLst>
          </p:nvPr>
        </p:nvGraphicFramePr>
        <p:xfrm>
          <a:off x="696000" y="1338897"/>
          <a:ext cx="10657800" cy="431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https://techrecipe.co.kr/posts/7852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616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02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싱글 플레이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 플레이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Font typeface="Arial" panose="020B0604020202020204" pitchFamily="34" charset="0"/>
              <a:buAutoNum type="arabicPlain"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문헌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lain" startAt="5"/>
            </a:pP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게임 소개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140898"/>
              </p:ext>
            </p:extLst>
          </p:nvPr>
        </p:nvGraphicFramePr>
        <p:xfrm>
          <a:off x="623455" y="4930013"/>
          <a:ext cx="1034053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3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1026" name="Picture 2" descr="https://techrecipe.co.kr/wp-content/uploads/2019/05/190509_minecraft_001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82"/>
          <a:stretch/>
        </p:blipFill>
        <p:spPr bwMode="auto">
          <a:xfrm>
            <a:off x="6322845" y="1194662"/>
            <a:ext cx="5062449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게임 컨셉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9042563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몬스터들과의 전투 요소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시간의 특징을 활용하여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퍼즐 해결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몬스터들로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가족을 잃은 아이의 복수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4219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5997642"/>
              </p:ext>
            </p:extLst>
          </p:nvPr>
        </p:nvGraphicFramePr>
        <p:xfrm>
          <a:off x="6670228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유저와의 실시간 맵 공유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창작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자신만의 새로운 맵을 창조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플레이에서 가능한 모든 것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652534"/>
              </p:ext>
            </p:extLst>
          </p:nvPr>
        </p:nvGraphicFramePr>
        <p:xfrm>
          <a:off x="6670228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/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14408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이단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/>
          </p:nvPr>
        </p:nvGraphicFramePr>
        <p:xfrm>
          <a:off x="3697514" y="4942346"/>
          <a:ext cx="2000065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006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HP : 100</a:t>
                      </a: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공격력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100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08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오브젝트의 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없앤다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218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943247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982396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776109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81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싱글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시나리오 퀘스트를 받는다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해당 스테이지로 이동한다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퀘스트 목적에 따라 목표로 이동하며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도중에 마주치는 몬스터들을 사냥한다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이동하는 중간에 시간 마법과 컨트롤을 요구하는 퍼즐 요소를 해결한다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타임 포스가 없다면 포스 코어를 획득하여 회복하며 이동한다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 도중 수집품을 발견하면 모은다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퀘스트가 완료되면 다시 시나리오가 진행된다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흐름도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469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싱글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‘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마을에서 놀던 와중에 평화롭던 마을에 몬스터 무리가 공격해왔다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몬스터들로부터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도망치며 기본적인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조작법을 익힌다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비가 오는 숲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부모님의 희생으로 몬스터들로부터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도망친다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하지만 도망치는데 성공한 것은 혼자다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숨겨진 유적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슬퍼하던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와중 비를 피하려다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숨겨진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유적 발견한다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유적 내에서 시간의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마법서를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발견하고 시간 마법을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익힌다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다시 마을로 돌아가자 몬스터들은 사라졌고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마을은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폐허가 되어있다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부모님의 흔적을 보고 슬픔에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잠긴 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에게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사람이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다가온다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시나리오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252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3282</TotalTime>
  <Words>736</Words>
  <Application>Microsoft Office PowerPoint</Application>
  <PresentationFormat>와이드스크린</PresentationFormat>
  <Paragraphs>217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배달의민족 연성</vt:lpstr>
      <vt:lpstr>배달의민족 도현</vt:lpstr>
      <vt:lpstr>배찌체</vt:lpstr>
      <vt:lpstr>맑은 고딕</vt:lpstr>
      <vt:lpstr>배달의민족 주아</vt:lpstr>
      <vt:lpstr>Arial</vt:lpstr>
      <vt:lpstr>Office 테마</vt:lpstr>
      <vt:lpstr>PowerPoint 프레젠테이션</vt:lpstr>
      <vt:lpstr>I N D E X</vt:lpstr>
      <vt:lpstr>1. 게임 소개</vt:lpstr>
      <vt:lpstr>1. 게임 컨셉</vt:lpstr>
      <vt:lpstr>2. 게임 방법</vt:lpstr>
      <vt:lpstr>2. 게임 방법</vt:lpstr>
      <vt:lpstr>2. 게임 방법</vt:lpstr>
      <vt:lpstr>3. 싱글 플레이</vt:lpstr>
      <vt:lpstr>3. 싱글 플레이</vt:lpstr>
      <vt:lpstr>3. 싱글 플레이</vt:lpstr>
      <vt:lpstr>4. 멀티 플레이</vt:lpstr>
      <vt:lpstr>4. 멀티 플레이</vt:lpstr>
      <vt:lpstr>5.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540</cp:revision>
  <dcterms:created xsi:type="dcterms:W3CDTF">2020-09-21T00:19:03Z</dcterms:created>
  <dcterms:modified xsi:type="dcterms:W3CDTF">2020-12-08T16:12:51Z</dcterms:modified>
</cp:coreProperties>
</file>

<file path=docProps/thumbnail.jpeg>
</file>